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428" y="-1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11" Type="http://schemas.openxmlformats.org/officeDocument/2006/relationships/image" Target="../media/image71.png"/><Relationship Id="rId5" Type="http://schemas.openxmlformats.org/officeDocument/2006/relationships/image" Target="../media/image2.png"/><Relationship Id="rId10" Type="http://schemas.openxmlformats.org/officeDocument/2006/relationships/image" Target="../media/image63.png"/><Relationship Id="rId4" Type="http://schemas.openxmlformats.org/officeDocument/2006/relationships/image" Target="../media/image1.png"/><Relationship Id="rId9" Type="http://schemas.openxmlformats.org/officeDocument/2006/relationships/image" Target="../media/image7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2.png"/><Relationship Id="rId7" Type="http://schemas.openxmlformats.org/officeDocument/2006/relationships/image" Target="../media/image7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4.png"/><Relationship Id="rId10" Type="http://schemas.openxmlformats.org/officeDocument/2006/relationships/image" Target="../media/image74.png"/><Relationship Id="rId4" Type="http://schemas.openxmlformats.org/officeDocument/2006/relationships/image" Target="../media/image3.png"/><Relationship Id="rId9" Type="http://schemas.openxmlformats.org/officeDocument/2006/relationships/image" Target="../media/image7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2.png"/><Relationship Id="rId7" Type="http://schemas.openxmlformats.org/officeDocument/2006/relationships/image" Target="../media/image6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png"/><Relationship Id="rId3" Type="http://schemas.openxmlformats.org/officeDocument/2006/relationships/image" Target="../media/image2.png"/><Relationship Id="rId7" Type="http://schemas.openxmlformats.org/officeDocument/2006/relationships/image" Target="../media/image78.png"/><Relationship Id="rId12" Type="http://schemas.openxmlformats.org/officeDocument/2006/relationships/image" Target="../media/image8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png"/><Relationship Id="rId11" Type="http://schemas.openxmlformats.org/officeDocument/2006/relationships/image" Target="../media/image82.png"/><Relationship Id="rId5" Type="http://schemas.openxmlformats.org/officeDocument/2006/relationships/image" Target="../media/image4.png"/><Relationship Id="rId10" Type="http://schemas.openxmlformats.org/officeDocument/2006/relationships/image" Target="../media/image81.png"/><Relationship Id="rId4" Type="http://schemas.openxmlformats.org/officeDocument/2006/relationships/image" Target="../media/image3.png"/><Relationship Id="rId9" Type="http://schemas.openxmlformats.org/officeDocument/2006/relationships/image" Target="../media/image8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13" Type="http://schemas.openxmlformats.org/officeDocument/2006/relationships/image" Target="../media/image18.png"/><Relationship Id="rId18" Type="http://schemas.openxmlformats.org/officeDocument/2006/relationships/image" Target="../media/image23.png"/><Relationship Id="rId3" Type="http://schemas.openxmlformats.org/officeDocument/2006/relationships/image" Target="../media/image2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17" Type="http://schemas.openxmlformats.org/officeDocument/2006/relationships/image" Target="../media/image22.png"/><Relationship Id="rId2" Type="http://schemas.openxmlformats.org/officeDocument/2006/relationships/image" Target="../media/image1.png"/><Relationship Id="rId16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4.png"/><Relationship Id="rId15" Type="http://schemas.openxmlformats.org/officeDocument/2006/relationships/image" Target="../media/image20.png"/><Relationship Id="rId10" Type="http://schemas.openxmlformats.org/officeDocument/2006/relationships/image" Target="../media/image15.png"/><Relationship Id="rId19" Type="http://schemas.openxmlformats.org/officeDocument/2006/relationships/image" Target="../media/image24.png"/><Relationship Id="rId4" Type="http://schemas.openxmlformats.org/officeDocument/2006/relationships/image" Target="../media/image3.png"/><Relationship Id="rId9" Type="http://schemas.openxmlformats.org/officeDocument/2006/relationships/image" Target="../media/image14.png"/><Relationship Id="rId14" Type="http://schemas.openxmlformats.org/officeDocument/2006/relationships/image" Target="../media/image19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4.png"/><Relationship Id="rId10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33.png"/><Relationship Id="rId12" Type="http://schemas.openxmlformats.org/officeDocument/2006/relationships/image" Target="../media/image3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6.png"/><Relationship Id="rId5" Type="http://schemas.openxmlformats.org/officeDocument/2006/relationships/image" Target="../media/image4.png"/><Relationship Id="rId10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34.png"/><Relationship Id="rId14" Type="http://schemas.openxmlformats.org/officeDocument/2006/relationships/image" Target="../media/image3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12" Type="http://schemas.openxmlformats.org/officeDocument/2006/relationships/image" Target="../media/image4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43.png"/><Relationship Id="rId5" Type="http://schemas.openxmlformats.org/officeDocument/2006/relationships/image" Target="../media/image4.png"/><Relationship Id="rId10" Type="http://schemas.openxmlformats.org/officeDocument/2006/relationships/image" Target="../media/image42.png"/><Relationship Id="rId4" Type="http://schemas.openxmlformats.org/officeDocument/2006/relationships/image" Target="../media/image3.png"/><Relationship Id="rId9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42.png"/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12" Type="http://schemas.openxmlformats.org/officeDocument/2006/relationships/image" Target="../media/image41.png"/><Relationship Id="rId17" Type="http://schemas.openxmlformats.org/officeDocument/2006/relationships/image" Target="../media/image53.png"/><Relationship Id="rId2" Type="http://schemas.openxmlformats.org/officeDocument/2006/relationships/image" Target="../media/image1.png"/><Relationship Id="rId16" Type="http://schemas.openxmlformats.org/officeDocument/2006/relationships/image" Target="../media/image5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38.png"/><Relationship Id="rId5" Type="http://schemas.openxmlformats.org/officeDocument/2006/relationships/image" Target="../media/image4.png"/><Relationship Id="rId15" Type="http://schemas.openxmlformats.org/officeDocument/2006/relationships/image" Target="../media/image51.png"/><Relationship Id="rId10" Type="http://schemas.openxmlformats.org/officeDocument/2006/relationships/image" Target="../media/image49.png"/><Relationship Id="rId4" Type="http://schemas.openxmlformats.org/officeDocument/2006/relationships/image" Target="../media/image3.png"/><Relationship Id="rId9" Type="http://schemas.openxmlformats.org/officeDocument/2006/relationships/image" Target="../media/image48.png"/><Relationship Id="rId14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38.png"/><Relationship Id="rId3" Type="http://schemas.openxmlformats.org/officeDocument/2006/relationships/image" Target="../media/image2.png"/><Relationship Id="rId7" Type="http://schemas.openxmlformats.org/officeDocument/2006/relationships/image" Target="../media/image54.png"/><Relationship Id="rId12" Type="http://schemas.openxmlformats.org/officeDocument/2006/relationships/image" Target="../media/image5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5.png"/><Relationship Id="rId5" Type="http://schemas.openxmlformats.org/officeDocument/2006/relationships/image" Target="../media/image4.png"/><Relationship Id="rId15" Type="http://schemas.openxmlformats.org/officeDocument/2006/relationships/image" Target="../media/image58.png"/><Relationship Id="rId10" Type="http://schemas.openxmlformats.org/officeDocument/2006/relationships/image" Target="../media/image35.png"/><Relationship Id="rId4" Type="http://schemas.openxmlformats.org/officeDocument/2006/relationships/image" Target="../media/image3.png"/><Relationship Id="rId9" Type="http://schemas.openxmlformats.org/officeDocument/2006/relationships/image" Target="../media/image34.png"/><Relationship Id="rId14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.png"/><Relationship Id="rId7" Type="http://schemas.openxmlformats.org/officeDocument/2006/relationships/image" Target="../media/image60.png"/><Relationship Id="rId12" Type="http://schemas.openxmlformats.org/officeDocument/2006/relationships/image" Target="../media/image6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4.png"/><Relationship Id="rId10" Type="http://schemas.openxmlformats.org/officeDocument/2006/relationships/image" Target="../media/image63.png"/><Relationship Id="rId4" Type="http://schemas.openxmlformats.org/officeDocument/2006/relationships/image" Target="../media/image3.png"/><Relationship Id="rId9" Type="http://schemas.openxmlformats.org/officeDocument/2006/relationships/image" Target="../media/image6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2.png"/><Relationship Id="rId7" Type="http://schemas.openxmlformats.org/officeDocument/2006/relationships/image" Target="../media/image67.png"/><Relationship Id="rId12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6.png"/><Relationship Id="rId11" Type="http://schemas.openxmlformats.org/officeDocument/2006/relationships/image" Target="../media/image68.png"/><Relationship Id="rId5" Type="http://schemas.openxmlformats.org/officeDocument/2006/relationships/image" Target="../media/image4.png"/><Relationship Id="rId10" Type="http://schemas.openxmlformats.org/officeDocument/2006/relationships/image" Target="../media/image63.png"/><Relationship Id="rId4" Type="http://schemas.openxmlformats.org/officeDocument/2006/relationships/image" Target="../media/image3.png"/><Relationship Id="rId9" Type="http://schemas.openxmlformats.org/officeDocument/2006/relationships/image" Target="../media/image6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699467" y="1749733"/>
            <a:ext cx="11335705" cy="621247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3383456" y="2702659"/>
            <a:ext cx="2938950" cy="2938950"/>
            <a:chOff x="3383456" y="2702659"/>
            <a:chExt cx="2938950" cy="293895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2569398" y="1888601"/>
              <a:ext cx="5877899" cy="5877899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383456" y="2702659"/>
              <a:ext cx="2938950" cy="293895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942915" y="5872140"/>
            <a:ext cx="1230158" cy="1230158"/>
            <a:chOff x="5942915" y="5872140"/>
            <a:chExt cx="1230158" cy="1230158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5602174" y="5531400"/>
              <a:ext cx="2460316" cy="2460316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42915" y="5872140"/>
              <a:ext cx="1230158" cy="123015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7592803" y="4993232"/>
            <a:ext cx="4303854" cy="1008064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pic>
        <p:nvPicPr>
          <p:cNvPr id="11" name="Object 1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3579" y="837198"/>
            <a:ext cx="6221998" cy="391106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11374" y="2417078"/>
            <a:ext cx="2112086" cy="866353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9939" y="1064110"/>
            <a:ext cx="1594969" cy="847350"/>
          </a:xfrm>
          <a:prstGeom prst="rect">
            <a:avLst/>
          </a:prstGeom>
        </p:spPr>
      </p:pic>
      <p:pic>
        <p:nvPicPr>
          <p:cNvPr id="5" name="bandicam 2023-12-01 17-39-13-739">
            <a:hlinkClick r:id="" action="ppaction://media"/>
            <a:extLst>
              <a:ext uri="{FF2B5EF4-FFF2-40B4-BE49-F238E27FC236}">
                <a16:creationId xmlns:a16="http://schemas.microsoft.com/office/drawing/2014/main" id="{1D5BC7E4-0866-A8F2-3363-98F3FA9A7C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3874186" y="2859896"/>
            <a:ext cx="9474200" cy="55823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32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3579" y="837198"/>
            <a:ext cx="6221998" cy="391106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1374" y="2423841"/>
            <a:ext cx="3114123" cy="846104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9939" y="1064110"/>
            <a:ext cx="1594969" cy="847350"/>
          </a:xfrm>
          <a:prstGeom prst="rect">
            <a:avLst/>
          </a:prstGeom>
        </p:spPr>
      </p:pic>
      <p:pic>
        <p:nvPicPr>
          <p:cNvPr id="13" name="Object 12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40571" y="3263180"/>
            <a:ext cx="6921174" cy="1482479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40571" y="4951237"/>
            <a:ext cx="8308260" cy="148247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55008" y="830760"/>
            <a:ext cx="5621341" cy="391926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09939" y="1064110"/>
            <a:ext cx="1594969" cy="847350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3409087" y="2746477"/>
            <a:ext cx="12393063" cy="3470901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637823" y="1431983"/>
            <a:ext cx="15173928" cy="9111652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1883063" y="3790389"/>
            <a:ext cx="419115" cy="419115"/>
            <a:chOff x="11883063" y="3790389"/>
            <a:chExt cx="419115" cy="41911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766973" y="3674299"/>
              <a:ext cx="838230" cy="838230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1883063" y="3790389"/>
              <a:ext cx="419115" cy="41911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3548796" y="3267267"/>
            <a:ext cx="2938950" cy="2938950"/>
            <a:chOff x="13548796" y="3267267"/>
            <a:chExt cx="2938950" cy="2938950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734738" y="2453209"/>
              <a:ext cx="5877899" cy="5877899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548796" y="3267267"/>
              <a:ext cx="2938950" cy="293895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12698129" y="6427225"/>
            <a:ext cx="1230158" cy="1230158"/>
            <a:chOff x="12698129" y="6427225"/>
            <a:chExt cx="1230158" cy="123015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357388" y="6086484"/>
              <a:ext cx="2460316" cy="2460316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2698129" y="6427225"/>
              <a:ext cx="1230158" cy="123015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744195" y="531652"/>
            <a:ext cx="7272429" cy="4637667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29469" y="2693659"/>
            <a:ext cx="1433543" cy="751686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17082" y="4490056"/>
            <a:ext cx="4054626" cy="1701171"/>
            <a:chOff x="1617082" y="4490056"/>
            <a:chExt cx="4054626" cy="170117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-169649" y="3880052"/>
              <a:ext cx="8109251" cy="3402341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17082" y="4490056"/>
              <a:ext cx="4054626" cy="170117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7082" y="4490056"/>
            <a:ext cx="4057143" cy="95238"/>
            <a:chOff x="1617082" y="4490056"/>
            <a:chExt cx="4057143" cy="95238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17082" y="4490056"/>
              <a:ext cx="4057143" cy="95238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824279" y="5090641"/>
            <a:ext cx="3854396" cy="109233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41278" y="4838649"/>
            <a:ext cx="4798337" cy="5282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964695" y="4490056"/>
            <a:ext cx="4057143" cy="1701171"/>
            <a:chOff x="6964695" y="4490056"/>
            <a:chExt cx="4057143" cy="1701171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6964695" y="4490056"/>
              <a:ext cx="4054626" cy="1701171"/>
              <a:chOff x="6964695" y="4490056"/>
              <a:chExt cx="4054626" cy="1701171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5177964" y="3880052"/>
                <a:ext cx="8109251" cy="3402341"/>
              </a:xfrm>
              <a:prstGeom prst="rect">
                <a:avLst/>
              </a:prstGeom>
            </p:spPr>
          </p:pic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6964695" y="4490056"/>
                <a:ext cx="4054626" cy="1701171"/>
              </a:xfrm>
              <a:prstGeom prst="rect">
                <a:avLst/>
              </a:prstGeom>
            </p:spPr>
          </p:pic>
        </p:grpSp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408841" y="5003118"/>
              <a:ext cx="4591939" cy="1181396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6008735" y="4838649"/>
              <a:ext cx="4786442" cy="528242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6964695" y="4490056"/>
              <a:ext cx="4057143" cy="95238"/>
              <a:chOff x="6964695" y="4490056"/>
              <a:chExt cx="4057143" cy="95238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6964695" y="4490056"/>
                <a:ext cx="4057143" cy="95238"/>
              </a:xfrm>
              <a:prstGeom prst="rect">
                <a:avLst/>
              </a:prstGeom>
            </p:spPr>
          </p:pic>
        </p:grpSp>
      </p:grpSp>
      <p:grpSp>
        <p:nvGrpSpPr>
          <p:cNvPr id="1008" name="그룹 1008"/>
          <p:cNvGrpSpPr/>
          <p:nvPr/>
        </p:nvGrpSpPr>
        <p:grpSpPr>
          <a:xfrm>
            <a:off x="12433734" y="4490056"/>
            <a:ext cx="4057143" cy="1701171"/>
            <a:chOff x="12433734" y="4490056"/>
            <a:chExt cx="4057143" cy="170117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12433734" y="4490056"/>
              <a:ext cx="4054626" cy="1701171"/>
              <a:chOff x="12433734" y="4490056"/>
              <a:chExt cx="4054626" cy="1701171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10647003" y="3880052"/>
                <a:ext cx="8109251" cy="3402341"/>
              </a:xfrm>
              <a:prstGeom prst="rect">
                <a:avLst/>
              </a:prstGeom>
            </p:spPr>
          </p:pic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12433734" y="4490056"/>
                <a:ext cx="4054626" cy="1701171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1923879" y="5012641"/>
              <a:ext cx="4497749" cy="1238539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1481221" y="4838649"/>
              <a:ext cx="4776127" cy="528242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12433734" y="4490056"/>
              <a:ext cx="4057143" cy="95238"/>
              <a:chOff x="12433734" y="4490056"/>
              <a:chExt cx="4057143" cy="95238"/>
            </a:xfrm>
          </p:grpSpPr>
          <p:pic>
            <p:nvPicPr>
              <p:cNvPr id="40" name="Object 39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2433734" y="4490056"/>
                <a:ext cx="4057143" cy="95238"/>
              </a:xfrm>
              <a:prstGeom prst="rect">
                <a:avLst/>
              </a:prstGeom>
            </p:spPr>
          </p:pic>
        </p:grpSp>
      </p:grpSp>
      <p:pic>
        <p:nvPicPr>
          <p:cNvPr id="43" name="Object 4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71030" y="6617573"/>
            <a:ext cx="5059566" cy="496804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570916" y="6610344"/>
            <a:ext cx="4571556" cy="496804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10900640" y="6617573"/>
            <a:ext cx="5727556" cy="49680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9559958" y="3313873"/>
            <a:ext cx="7102766" cy="4124017"/>
            <a:chOff x="9559958" y="3313873"/>
            <a:chExt cx="7102766" cy="4124017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59958" y="3313873"/>
              <a:ext cx="7102766" cy="4124017"/>
            </a:xfrm>
            <a:prstGeom prst="rect">
              <a:avLst/>
            </a:prstGeom>
          </p:spPr>
        </p:pic>
      </p:grpSp>
      <p:pic>
        <p:nvPicPr>
          <p:cNvPr id="13" name="Object 12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883580" y="837199"/>
            <a:ext cx="7147442" cy="4678528"/>
          </a:xfrm>
          <a:prstGeom prst="rect">
            <a:avLst/>
          </a:prstGeom>
        </p:spPr>
      </p:pic>
      <p:pic>
        <p:nvPicPr>
          <p:cNvPr id="14" name="Object 13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11374" y="3335717"/>
            <a:ext cx="1845315" cy="866353"/>
          </a:xfrm>
          <a:prstGeom prst="rect">
            <a:avLst/>
          </a:prstGeom>
        </p:spPr>
      </p:pic>
      <p:pic>
        <p:nvPicPr>
          <p:cNvPr id="15" name="Object 14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09939" y="1064111"/>
            <a:ext cx="1509255" cy="847350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2151900" y="4801350"/>
            <a:ext cx="4254834" cy="1149063"/>
            <a:chOff x="2151900" y="4801350"/>
            <a:chExt cx="4254834" cy="1149063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86985" y="4389320"/>
              <a:ext cx="8509668" cy="2298127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51900" y="4801350"/>
              <a:ext cx="4254834" cy="114906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392370" y="6243978"/>
            <a:ext cx="4750487" cy="3258834"/>
            <a:chOff x="4392370" y="6243978"/>
            <a:chExt cx="4750487" cy="3258834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4392370" y="6243978"/>
              <a:ext cx="4750487" cy="3258834"/>
            </a:xfrm>
            <a:prstGeom prst="rect">
              <a:avLst/>
            </a:prstGeom>
          </p:spPr>
        </p:pic>
      </p:grpSp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527122" y="4737493"/>
            <a:ext cx="3666495" cy="1485276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3580" y="837199"/>
            <a:ext cx="7147442" cy="467852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1374" y="3335717"/>
            <a:ext cx="1845315" cy="86635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9939" y="1064111"/>
            <a:ext cx="1509255" cy="8473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788972" y="3860322"/>
            <a:ext cx="7840312" cy="4452588"/>
            <a:chOff x="5788972" y="3860322"/>
            <a:chExt cx="7840312" cy="4452588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5788972" y="3860322"/>
              <a:ext cx="7840312" cy="998332"/>
              <a:chOff x="5788972" y="3860322"/>
              <a:chExt cx="7840312" cy="998332"/>
            </a:xfrm>
          </p:grpSpPr>
          <p:grpSp>
            <p:nvGrpSpPr>
              <p:cNvPr id="1005" name="그룹 1005"/>
              <p:cNvGrpSpPr/>
              <p:nvPr/>
            </p:nvGrpSpPr>
            <p:grpSpPr>
              <a:xfrm>
                <a:off x="5788972" y="3860322"/>
                <a:ext cx="7606739" cy="998332"/>
                <a:chOff x="5788972" y="3860322"/>
                <a:chExt cx="7606739" cy="998332"/>
              </a:xfrm>
            </p:grpSpPr>
            <p:pic>
              <p:nvPicPr>
                <p:cNvPr id="16" name="Object 15"/>
                <p:cNvPicPr>
                  <a:picLocks noChangeAspect="1"/>
                </p:cNvPicPr>
                <p:nvPr/>
              </p:nvPicPr>
              <p:blipFill>
                <a:blip r:embed="rId9" cstate="print"/>
                <a:stretch>
                  <a:fillRect/>
                </a:stretch>
              </p:blipFill>
              <p:spPr>
                <a:xfrm>
                  <a:off x="2235392" y="3610946"/>
                  <a:ext cx="15213478" cy="1996664"/>
                </a:xfrm>
                <a:prstGeom prst="rect">
                  <a:avLst/>
                </a:prstGeom>
              </p:spPr>
            </p:pic>
            <p:pic>
              <p:nvPicPr>
                <p:cNvPr id="17" name="Object 16"/>
                <p:cNvPicPr>
                  <a:picLocks noChangeAspect="1"/>
                </p:cNvPicPr>
                <p:nvPr/>
              </p:nvPicPr>
              <p:blipFill>
                <a:blip r:embed="rId10" cstate="print"/>
                <a:stretch>
                  <a:fillRect/>
                </a:stretch>
              </p:blipFill>
              <p:spPr>
                <a:xfrm>
                  <a:off x="5788972" y="3860322"/>
                  <a:ext cx="7606739" cy="998332"/>
                </a:xfrm>
                <a:prstGeom prst="rect">
                  <a:avLst/>
                </a:prstGeom>
              </p:spPr>
            </p:pic>
          </p:grpSp>
          <p:pic>
            <p:nvPicPr>
              <p:cNvPr id="19" name="Object 18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6249316" y="4128068"/>
                <a:ext cx="6578584" cy="59998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5788972" y="5596079"/>
              <a:ext cx="7606739" cy="998332"/>
              <a:chOff x="5788972" y="5596079"/>
              <a:chExt cx="7606739" cy="998332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235392" y="5346703"/>
                <a:ext cx="15213478" cy="1996664"/>
              </a:xfrm>
              <a:prstGeom prst="rect">
                <a:avLst/>
              </a:prstGeom>
            </p:spPr>
          </p:pic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88972" y="5596079"/>
                <a:ext cx="7606739" cy="998332"/>
              </a:xfrm>
              <a:prstGeom prst="rect">
                <a:avLst/>
              </a:prstGeom>
            </p:spPr>
          </p:pic>
        </p:grpSp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5189659" y="5848583"/>
              <a:ext cx="8275812" cy="596174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5788972" y="7314578"/>
              <a:ext cx="7606739" cy="998332"/>
              <a:chOff x="5788972" y="7314578"/>
              <a:chExt cx="7606739" cy="998332"/>
            </a:xfrm>
          </p:grpSpPr>
          <p:pic>
            <p:nvPicPr>
              <p:cNvPr id="27" name="Object 26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235392" y="7065202"/>
                <a:ext cx="15213478" cy="1996664"/>
              </a:xfrm>
              <a:prstGeom prst="rect">
                <a:avLst/>
              </a:prstGeom>
            </p:spPr>
          </p:pic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5788972" y="7314578"/>
                <a:ext cx="7606739" cy="99833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9598091" y="4926791"/>
              <a:ext cx="222074" cy="654207"/>
              <a:chOff x="9598091" y="4926791"/>
              <a:chExt cx="222074" cy="654207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5400000">
                <a:off x="9598091" y="4926791"/>
                <a:ext cx="222074" cy="654207"/>
              </a:xfrm>
              <a:prstGeom prst="rect">
                <a:avLst/>
              </a:prstGeom>
            </p:spPr>
          </p:pic>
        </p:grpSp>
        <p:grpSp>
          <p:nvGrpSpPr>
            <p:cNvPr id="1009" name="그룹 1009"/>
            <p:cNvGrpSpPr/>
            <p:nvPr/>
          </p:nvGrpSpPr>
          <p:grpSpPr>
            <a:xfrm>
              <a:off x="9598091" y="6678658"/>
              <a:ext cx="222074" cy="654207"/>
              <a:chOff x="9598091" y="6678658"/>
              <a:chExt cx="222074" cy="654207"/>
            </a:xfrm>
          </p:grpSpPr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 rot="5400000">
                <a:off x="9598091" y="6678658"/>
                <a:ext cx="222074" cy="654207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4262993" y="7567087"/>
              <a:ext cx="9349898" cy="59617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83580" y="837199"/>
            <a:ext cx="7147442" cy="4678528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1374" y="3335717"/>
            <a:ext cx="1229677" cy="86635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9939" y="1064111"/>
            <a:ext cx="1509255" cy="8473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617086" y="4106430"/>
            <a:ext cx="6845687" cy="1529097"/>
            <a:chOff x="1617086" y="4106430"/>
            <a:chExt cx="6845687" cy="152909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1423167" y="3724472"/>
              <a:ext cx="13691375" cy="3058194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17086" y="4106430"/>
              <a:ext cx="6845687" cy="152909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510949" y="2023775"/>
            <a:ext cx="3885714" cy="6171429"/>
            <a:chOff x="10510949" y="2023775"/>
            <a:chExt cx="3885714" cy="617142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510949" y="2023775"/>
              <a:ext cx="3885714" cy="617142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716133" y="4303695"/>
            <a:ext cx="6623448" cy="1272439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4532" y="605370"/>
            <a:ext cx="6151483" cy="413427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1374" y="2417078"/>
            <a:ext cx="1883410" cy="86635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9939" y="1064110"/>
            <a:ext cx="1585445" cy="8473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2626585" y="2989304"/>
            <a:ext cx="5118048" cy="3494267"/>
            <a:chOff x="2626585" y="2989304"/>
            <a:chExt cx="5118048" cy="3494267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626585" y="2989304"/>
              <a:ext cx="5118048" cy="3494267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0160584" y="2989303"/>
            <a:ext cx="3017547" cy="4161201"/>
            <a:chOff x="10160584" y="2989303"/>
            <a:chExt cx="3017547" cy="4161201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0160584" y="2989303"/>
              <a:ext cx="3017547" cy="4161201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031820" y="7927323"/>
            <a:ext cx="222074" cy="654207"/>
            <a:chOff x="9031820" y="7927323"/>
            <a:chExt cx="222074" cy="65420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 rot="-60000">
              <a:off x="9031820" y="7927323"/>
              <a:ext cx="222074" cy="65420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17086" y="7489878"/>
            <a:ext cx="6845687" cy="1529097"/>
            <a:chOff x="1617086" y="7489878"/>
            <a:chExt cx="6845687" cy="1529097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617086" y="7489878"/>
              <a:ext cx="6845687" cy="1529097"/>
              <a:chOff x="1617086" y="7489878"/>
              <a:chExt cx="6845687" cy="1529097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-1423167" y="7107920"/>
                <a:ext cx="13691375" cy="3058194"/>
              </a:xfrm>
              <a:prstGeom prst="rect">
                <a:avLst/>
              </a:prstGeom>
            </p:spPr>
          </p:pic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617086" y="7489878"/>
                <a:ext cx="6845687" cy="1529097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16133" y="7687143"/>
              <a:ext cx="5227553" cy="127243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5750699" y="6574154"/>
            <a:ext cx="2198507" cy="596174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3107783" y="6740992"/>
            <a:ext cx="2297326" cy="59617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9738603" y="7489878"/>
            <a:ext cx="6845687" cy="1529097"/>
            <a:chOff x="9738603" y="7489878"/>
            <a:chExt cx="6845687" cy="1529097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9738603" y="7489878"/>
              <a:ext cx="6845687" cy="1529097"/>
              <a:chOff x="9738603" y="7489878"/>
              <a:chExt cx="6845687" cy="1529097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6698350" y="7107920"/>
                <a:ext cx="13691375" cy="3058194"/>
              </a:xfrm>
              <a:prstGeom prst="rect">
                <a:avLst/>
              </a:prstGeom>
            </p:spPr>
          </p:pic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9738603" y="7489878"/>
                <a:ext cx="6845687" cy="1529097"/>
              </a:xfrm>
              <a:prstGeom prst="rect">
                <a:avLst/>
              </a:prstGeom>
            </p:spPr>
          </p:pic>
        </p:grpSp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9837619" y="7687143"/>
              <a:ext cx="5229286" cy="127243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864532" y="605370"/>
            <a:ext cx="6151483" cy="4134274"/>
          </a:xfrm>
          <a:prstGeom prst="rect">
            <a:avLst/>
          </a:prstGeom>
        </p:spPr>
      </p:pic>
      <p:pic>
        <p:nvPicPr>
          <p:cNvPr id="11" name="Object 10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511374" y="2417078"/>
            <a:ext cx="2141391" cy="866353"/>
          </a:xfrm>
          <a:prstGeom prst="rect">
            <a:avLst/>
          </a:prstGeom>
        </p:spPr>
      </p:pic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509939" y="1064110"/>
            <a:ext cx="1585445" cy="847350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5995999" y="2330852"/>
            <a:ext cx="7606739" cy="998332"/>
            <a:chOff x="5995999" y="2330852"/>
            <a:chExt cx="7606739" cy="998332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42419" y="2081475"/>
              <a:ext cx="15213478" cy="1996664"/>
            </a:xfrm>
            <a:prstGeom prst="rect">
              <a:avLst/>
            </a:prstGeom>
          </p:spPr>
        </p:pic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95999" y="2330852"/>
              <a:ext cx="7606739" cy="998332"/>
            </a:xfrm>
            <a:prstGeom prst="rect">
              <a:avLst/>
            </a:prstGeom>
          </p:spPr>
        </p:pic>
      </p:grpSp>
      <p:pic>
        <p:nvPicPr>
          <p:cNvPr id="17" name="Object 16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639515" y="2583360"/>
            <a:ext cx="9154288" cy="596174"/>
          </a:xfrm>
          <a:prstGeom prst="rect">
            <a:avLst/>
          </a:prstGeom>
        </p:spPr>
      </p:pic>
      <p:grpSp>
        <p:nvGrpSpPr>
          <p:cNvPr id="1004" name="그룹 1004"/>
          <p:cNvGrpSpPr/>
          <p:nvPr/>
        </p:nvGrpSpPr>
        <p:grpSpPr>
          <a:xfrm>
            <a:off x="5995999" y="4066609"/>
            <a:ext cx="7606739" cy="998332"/>
            <a:chOff x="5995999" y="4066609"/>
            <a:chExt cx="7606739" cy="998332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42419" y="3817232"/>
              <a:ext cx="15213478" cy="1996664"/>
            </a:xfrm>
            <a:prstGeom prst="rect">
              <a:avLst/>
            </a:prstGeom>
          </p:spPr>
        </p:pic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95999" y="4066609"/>
              <a:ext cx="7606739" cy="998332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06217" y="4319112"/>
            <a:ext cx="8466269" cy="59617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995999" y="5785107"/>
            <a:ext cx="7606739" cy="998332"/>
            <a:chOff x="5995999" y="5785107"/>
            <a:chExt cx="7606739" cy="998332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42419" y="5535731"/>
              <a:ext cx="15213478" cy="1996664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95999" y="5785107"/>
              <a:ext cx="7606739" cy="99833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805118" y="3397320"/>
            <a:ext cx="222074" cy="654207"/>
            <a:chOff x="9805118" y="3397320"/>
            <a:chExt cx="222074" cy="654207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9805118" y="3397320"/>
              <a:ext cx="222074" cy="65420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9805118" y="5149187"/>
            <a:ext cx="222074" cy="654207"/>
            <a:chOff x="9805118" y="5149187"/>
            <a:chExt cx="222074" cy="654207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9805118" y="5149187"/>
              <a:ext cx="222074" cy="654207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508112" y="6037617"/>
            <a:ext cx="9264336" cy="59617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5996002" y="7436870"/>
            <a:ext cx="7606739" cy="998332"/>
            <a:chOff x="5996002" y="7436870"/>
            <a:chExt cx="7606739" cy="998332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442422" y="7187494"/>
              <a:ext cx="15213478" cy="1996664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5996002" y="7436870"/>
              <a:ext cx="7606739" cy="998332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805121" y="6800950"/>
            <a:ext cx="222074" cy="654207"/>
            <a:chOff x="9805121" y="6800950"/>
            <a:chExt cx="222074" cy="654207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 rot="5400000">
              <a:off x="9805121" y="6800950"/>
              <a:ext cx="222074" cy="654207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378591" y="7510808"/>
            <a:ext cx="9350993" cy="961793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7086" y="3273922"/>
            <a:ext cx="7595302" cy="1868935"/>
            <a:chOff x="1617086" y="3273922"/>
            <a:chExt cx="7595302" cy="186893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7086" y="3273922"/>
              <a:ext cx="7595302" cy="18689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7086" y="5559958"/>
            <a:ext cx="10540752" cy="2648364"/>
            <a:chOff x="1617086" y="5559958"/>
            <a:chExt cx="10540752" cy="264836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7086" y="5559958"/>
              <a:ext cx="10540752" cy="2648364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3579" y="837198"/>
            <a:ext cx="6221998" cy="391106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11374" y="2417078"/>
            <a:ext cx="2480010" cy="86635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9939" y="1064110"/>
            <a:ext cx="1594969" cy="84735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57133" y="3180409"/>
            <a:ext cx="2701517" cy="665241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2265771" y="5483447"/>
            <a:ext cx="5206308" cy="148247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F3F3F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14133" y="506462"/>
            <a:ext cx="17257449" cy="9272791"/>
            <a:chOff x="514133" y="506462"/>
            <a:chExt cx="17257449" cy="927279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8114592" y="-3773288"/>
              <a:ext cx="34514898" cy="185455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14133" y="506462"/>
              <a:ext cx="17257449" cy="927279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791901" y="782902"/>
            <a:ext cx="16701912" cy="8719910"/>
            <a:chOff x="791901" y="782902"/>
            <a:chExt cx="16701912" cy="8719910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7559055" y="-3241672"/>
              <a:ext cx="33403825" cy="17439820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901" y="782902"/>
              <a:ext cx="16701912" cy="871991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1617086" y="3257240"/>
            <a:ext cx="7580697" cy="3479141"/>
            <a:chOff x="1617086" y="3257240"/>
            <a:chExt cx="7580697" cy="3479141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617086" y="3257240"/>
              <a:ext cx="7580697" cy="3479141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617086" y="6986641"/>
            <a:ext cx="10126806" cy="2013386"/>
            <a:chOff x="1617086" y="6986641"/>
            <a:chExt cx="10126806" cy="2013386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617086" y="6986641"/>
              <a:ext cx="10126806" cy="2013386"/>
            </a:xfrm>
            <a:prstGeom prst="rect">
              <a:avLst/>
            </a:prstGeom>
          </p:spPr>
        </p:pic>
      </p:grpSp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883579" y="837198"/>
            <a:ext cx="6221998" cy="3911064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511374" y="2417078"/>
            <a:ext cx="2480010" cy="866353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509939" y="1064110"/>
            <a:ext cx="1594969" cy="84735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9366656" y="3197409"/>
            <a:ext cx="4919708" cy="1482479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1917675" y="6910123"/>
            <a:ext cx="5690841" cy="2295451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Office PowerPoint</Application>
  <PresentationFormat>사용자 지정</PresentationFormat>
  <Paragraphs>0</Paragraphs>
  <Slides>13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최규정</cp:lastModifiedBy>
  <cp:revision>2</cp:revision>
  <dcterms:created xsi:type="dcterms:W3CDTF">2023-12-14T19:50:53Z</dcterms:created>
  <dcterms:modified xsi:type="dcterms:W3CDTF">2023-12-14T10:52:15Z</dcterms:modified>
</cp:coreProperties>
</file>